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18C-D3D8-C043-B8E0-8AD8282F3E32}" type="datetimeFigureOut">
              <a:rPr lang="lt-LT" smtClean="0"/>
              <a:pPr/>
              <a:t>14.02.2010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ED1-3EAF-AE49-99C9-3B0381232CB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ns 1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914507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526" y="274638"/>
            <a:ext cx="71381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Click to edit Master title style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07E118C-D3D8-C043-B8E0-8AD8282F3E32}" type="datetimeFigureOut">
              <a:rPr lang="lt-LT" smtClean="0"/>
              <a:pPr/>
              <a:t>14.02.2010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DF3C5ED1-3EAF-AE49-99C9-3B0381232CB7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Riga Tehnical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Eduards Lapsa</dc:creator>
  <cp:lastModifiedBy>Eduards Lapsa</cp:lastModifiedBy>
  <cp:revision>4</cp:revision>
  <dcterms:created xsi:type="dcterms:W3CDTF">2010-02-14T07:45:20Z</dcterms:created>
  <dcterms:modified xsi:type="dcterms:W3CDTF">2010-02-14T07:46:38Z</dcterms:modified>
</cp:coreProperties>
</file>